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15.svg" ContentType="image/svg+xml"/>
  <Override PartName="/ppt/media/image18.svg" ContentType="image/svg+xml"/>
  <Override PartName="/ppt/media/image21.svg" ContentType="image/svg+xml"/>
  <Override PartName="/ppt/media/image24.svg" ContentType="image/svg+xml"/>
  <Override PartName="/ppt/media/image27.svg" ContentType="image/svg+xml"/>
  <Override PartName="/ppt/media/image30.svg" ContentType="image/svg+xml"/>
  <Override PartName="/ppt/media/image4.svg" ContentType="image/svg+xml"/>
  <Override PartName="/ppt/media/image41.svg" ContentType="image/svg+xml"/>
  <Override PartName="/ppt/media/image43.svg" ContentType="image/svg+xml"/>
  <Override PartName="/ppt/media/image44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7" r:id="rId3"/>
    <p:sldId id="279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5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</p:sldIdLst>
  <p:sldSz cx="6858000" cy="9903460" type="A4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dbbee42-fcd1-4159-83d1-9b1ae4ef8db8}">
          <p14:sldIdLst>
            <p14:sldId id="267"/>
            <p14:sldId id="279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59"/>
          </p14:sldIdLst>
        </p14:section>
        <p14:section name="无标题节" id="{a4cdbf3f-9c8d-4821-a652-4c7090e30ffd}">
          <p14:sldIdLst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4"/>
    <a:srgbClr val="C2C5D4"/>
    <a:srgbClr val="FE7324"/>
    <a:srgbClr val="B97E54"/>
    <a:srgbClr val="E67196"/>
    <a:srgbClr val="7D5A9E"/>
    <a:srgbClr val="498BC9"/>
    <a:srgbClr val="FC011A"/>
    <a:srgbClr val="EDC037"/>
    <a:srgbClr val="789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113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85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461" y="1143000"/>
            <a:ext cx="213707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4325" y="1320480"/>
            <a:ext cx="5512050" cy="3711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74325" y="5141554"/>
            <a:ext cx="5512050" cy="212628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117729"/>
            <a:ext cx="6172200" cy="791768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3587131"/>
            <a:ext cx="5512050" cy="147124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5141554"/>
            <a:ext cx="5512050" cy="68103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005827"/>
            <a:ext cx="6170175" cy="1018953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1049918"/>
            <a:ext cx="6170175" cy="687273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5557453"/>
            <a:ext cx="4369950" cy="110733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6664785"/>
            <a:ext cx="4369950" cy="12528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167875"/>
            <a:ext cx="2911950" cy="685713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167875"/>
            <a:ext cx="2911950" cy="685713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063900"/>
            <a:ext cx="3005100" cy="55106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053111"/>
            <a:ext cx="3005100" cy="55106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245856"/>
            <a:ext cx="2943606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245856"/>
            <a:ext cx="2940300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320480"/>
            <a:ext cx="587250" cy="72626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320480"/>
            <a:ext cx="5157675" cy="726264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878587"/>
            <a:ext cx="6170175" cy="101895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152278"/>
            <a:ext cx="6170175" cy="6872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9118590"/>
            <a:ext cx="222750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34.png"/><Relationship Id="rId7" Type="http://schemas.openxmlformats.org/officeDocument/2006/relationships/slide" Target="slide15.xml"/><Relationship Id="rId6" Type="http://schemas.openxmlformats.org/officeDocument/2006/relationships/image" Target="../media/image6.svg"/><Relationship Id="rId5" Type="http://schemas.openxmlformats.org/officeDocument/2006/relationships/image" Target="../media/image33.png"/><Relationship Id="rId4" Type="http://schemas.openxmlformats.org/officeDocument/2006/relationships/slide" Target="slide14.xml"/><Relationship Id="rId34" Type="http://schemas.openxmlformats.org/officeDocument/2006/relationships/slideLayout" Target="../slideLayouts/slideLayout1.xml"/><Relationship Id="rId33" Type="http://schemas.openxmlformats.org/officeDocument/2006/relationships/tags" Target="../tags/tag74.xml"/><Relationship Id="rId32" Type="http://schemas.openxmlformats.org/officeDocument/2006/relationships/image" Target="../media/image43.svg"/><Relationship Id="rId31" Type="http://schemas.openxmlformats.org/officeDocument/2006/relationships/image" Target="../media/image42.png"/><Relationship Id="rId30" Type="http://schemas.openxmlformats.org/officeDocument/2006/relationships/image" Target="../media/image41.svg"/><Relationship Id="rId3" Type="http://schemas.openxmlformats.org/officeDocument/2006/relationships/image" Target="../media/image4.svg"/><Relationship Id="rId29" Type="http://schemas.openxmlformats.org/officeDocument/2006/relationships/image" Target="../media/image29.png"/><Relationship Id="rId28" Type="http://schemas.openxmlformats.org/officeDocument/2006/relationships/slide" Target="slide22.xml"/><Relationship Id="rId27" Type="http://schemas.openxmlformats.org/officeDocument/2006/relationships/image" Target="../media/image27.svg"/><Relationship Id="rId26" Type="http://schemas.openxmlformats.org/officeDocument/2006/relationships/image" Target="../media/image40.png"/><Relationship Id="rId25" Type="http://schemas.openxmlformats.org/officeDocument/2006/relationships/slide" Target="slide21.xml"/><Relationship Id="rId24" Type="http://schemas.openxmlformats.org/officeDocument/2006/relationships/image" Target="../media/image24.svg"/><Relationship Id="rId23" Type="http://schemas.openxmlformats.org/officeDocument/2006/relationships/image" Target="../media/image39.png"/><Relationship Id="rId22" Type="http://schemas.openxmlformats.org/officeDocument/2006/relationships/slide" Target="slide20.xml"/><Relationship Id="rId21" Type="http://schemas.openxmlformats.org/officeDocument/2006/relationships/image" Target="../media/image21.svg"/><Relationship Id="rId20" Type="http://schemas.openxmlformats.org/officeDocument/2006/relationships/image" Target="../media/image38.png"/><Relationship Id="rId2" Type="http://schemas.openxmlformats.org/officeDocument/2006/relationships/image" Target="../media/image32.png"/><Relationship Id="rId19" Type="http://schemas.openxmlformats.org/officeDocument/2006/relationships/slide" Target="slide19.xml"/><Relationship Id="rId18" Type="http://schemas.openxmlformats.org/officeDocument/2006/relationships/image" Target="../media/image18.svg"/><Relationship Id="rId17" Type="http://schemas.openxmlformats.org/officeDocument/2006/relationships/image" Target="../media/image37.png"/><Relationship Id="rId16" Type="http://schemas.openxmlformats.org/officeDocument/2006/relationships/slide" Target="slide18.xml"/><Relationship Id="rId15" Type="http://schemas.openxmlformats.org/officeDocument/2006/relationships/image" Target="../media/image15.svg"/><Relationship Id="rId14" Type="http://schemas.openxmlformats.org/officeDocument/2006/relationships/image" Target="../media/image36.png"/><Relationship Id="rId13" Type="http://schemas.openxmlformats.org/officeDocument/2006/relationships/slide" Target="slide17.xml"/><Relationship Id="rId12" Type="http://schemas.openxmlformats.org/officeDocument/2006/relationships/image" Target="../media/image12.svg"/><Relationship Id="rId11" Type="http://schemas.openxmlformats.org/officeDocument/2006/relationships/image" Target="../media/image35.png"/><Relationship Id="rId10" Type="http://schemas.openxmlformats.org/officeDocument/2006/relationships/slide" Target="slide16.xml"/><Relationship Id="rId1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slide" Target="slide12.xml"/><Relationship Id="rId3" Type="http://schemas.openxmlformats.org/officeDocument/2006/relationships/image" Target="../media/image4.sv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slide" Target="slide12.xml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4" Type="http://schemas.openxmlformats.org/officeDocument/2006/relationships/slide" Target="slide12.xml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4" Type="http://schemas.openxmlformats.org/officeDocument/2006/relationships/slide" Target="slide12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slide" Target="slide12.xml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slide" Target="slide12.xml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1.xml"/><Relationship Id="rId4" Type="http://schemas.openxmlformats.org/officeDocument/2006/relationships/slide" Target="slide12.xml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2.xml"/><Relationship Id="rId4" Type="http://schemas.openxmlformats.org/officeDocument/2006/relationships/slide" Target="slide12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slide" Target="slide12.xml"/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4.xml"/><Relationship Id="rId4" Type="http://schemas.openxmlformats.org/officeDocument/2006/relationships/slide" Target="slide12.xml"/><Relationship Id="rId3" Type="http://schemas.openxmlformats.org/officeDocument/2006/relationships/image" Target="../media/image31.png"/><Relationship Id="rId2" Type="http://schemas.openxmlformats.org/officeDocument/2006/relationships/image" Target="../media/image44.sv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720" y="8279130"/>
            <a:ext cx="5731510" cy="110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600">
                <a:latin typeface="+mj-ea"/>
                <a:ea typeface="+mj-ea"/>
              </a:rPr>
              <a:t>Bird Colors</a:t>
            </a:r>
            <a:endParaRPr lang="en-US" altLang="zh-CN" sz="6600">
              <a:latin typeface="+mj-ea"/>
              <a:ea typeface="+mj-ea"/>
            </a:endParaRPr>
          </a:p>
        </p:txBody>
      </p:sp>
      <p:pic>
        <p:nvPicPr>
          <p:cNvPr id="4" name="图片 3" descr="屏幕截图 2025-03-28 1825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0" y="393700"/>
            <a:ext cx="6115050" cy="7871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gray.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4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049655"/>
            <a:ext cx="472059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170295" cy="1459865"/>
          </a:xfrm>
        </p:spPr>
        <p:txBody>
          <a:bodyPr/>
          <a:p>
            <a:r>
              <a:rPr lang="en-US" altLang="zh-CN"/>
              <a:t>This bird is many colors.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5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0" y="1049655"/>
            <a:ext cx="475869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91770" y="7318375"/>
            <a:ext cx="6474460" cy="2171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  <a:sym typeface="+mn-ea"/>
              </a:rPr>
              <a:t>Click on the “     ” to find the answer!</a:t>
            </a:r>
            <a:endParaRPr lang="en-US" altLang="zh-CN" sz="4400">
              <a:latin typeface="+mj-ea"/>
              <a:ea typeface="+mj-ea"/>
              <a:sym typeface="+mn-ea"/>
            </a:endParaRPr>
          </a:p>
        </p:txBody>
      </p:sp>
      <p:pic>
        <p:nvPicPr>
          <p:cNvPr id="8" name="图片 7" descr="羽毛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80000">
            <a:off x="1267460" y="1692910"/>
            <a:ext cx="1288415" cy="1288415"/>
          </a:xfrm>
          <a:prstGeom prst="rect">
            <a:avLst/>
          </a:prstGeom>
        </p:spPr>
      </p:pic>
      <p:pic>
        <p:nvPicPr>
          <p:cNvPr id="4" name="图片 3" descr="羽毛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80000">
            <a:off x="2979420" y="1692910"/>
            <a:ext cx="1288415" cy="1288415"/>
          </a:xfrm>
          <a:prstGeom prst="rect">
            <a:avLst/>
          </a:prstGeom>
        </p:spPr>
      </p:pic>
      <p:pic>
        <p:nvPicPr>
          <p:cNvPr id="5" name="图片 4" descr="羽毛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80000">
            <a:off x="4691380" y="1692910"/>
            <a:ext cx="1288415" cy="1288415"/>
          </a:xfrm>
          <a:prstGeom prst="rect">
            <a:avLst/>
          </a:prstGeom>
        </p:spPr>
      </p:pic>
      <p:pic>
        <p:nvPicPr>
          <p:cNvPr id="6" name="图片 5" descr="羽毛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580000">
            <a:off x="411480" y="3571240"/>
            <a:ext cx="1288415" cy="1288415"/>
          </a:xfrm>
          <a:prstGeom prst="rect">
            <a:avLst/>
          </a:prstGeom>
        </p:spPr>
      </p:pic>
      <p:pic>
        <p:nvPicPr>
          <p:cNvPr id="7" name="图片 6" descr="羽毛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580000">
            <a:off x="2429510" y="3405505"/>
            <a:ext cx="1288415" cy="1288415"/>
          </a:xfrm>
          <a:prstGeom prst="rect">
            <a:avLst/>
          </a:prstGeom>
        </p:spPr>
      </p:pic>
      <p:pic>
        <p:nvPicPr>
          <p:cNvPr id="10" name="图片 9" descr="羽毛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580000">
            <a:off x="4053205" y="3295650"/>
            <a:ext cx="1288415" cy="1288415"/>
          </a:xfrm>
          <a:prstGeom prst="rect">
            <a:avLst/>
          </a:prstGeom>
        </p:spPr>
      </p:pic>
      <p:pic>
        <p:nvPicPr>
          <p:cNvPr id="12" name="图片 11" descr="羽毛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580000">
            <a:off x="5461000" y="3405505"/>
            <a:ext cx="1288415" cy="1288415"/>
          </a:xfrm>
          <a:prstGeom prst="rect">
            <a:avLst/>
          </a:prstGeom>
        </p:spPr>
      </p:pic>
      <p:pic>
        <p:nvPicPr>
          <p:cNvPr id="23" name="图片 22" descr="羽毛">
            <a:hlinkClick r:id="rId22" action="ppaction://hlinksldjump"/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20580000">
            <a:off x="1148080" y="5161280"/>
            <a:ext cx="1288415" cy="1288415"/>
          </a:xfrm>
          <a:prstGeom prst="rect">
            <a:avLst/>
          </a:prstGeom>
        </p:spPr>
      </p:pic>
      <p:pic>
        <p:nvPicPr>
          <p:cNvPr id="25" name="图片 24" descr="羽毛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0580000">
            <a:off x="2979420" y="4979035"/>
            <a:ext cx="1288415" cy="1288415"/>
          </a:xfrm>
          <a:prstGeom prst="rect">
            <a:avLst/>
          </a:prstGeom>
        </p:spPr>
      </p:pic>
      <p:pic>
        <p:nvPicPr>
          <p:cNvPr id="26" name="图片 25" descr="羽毛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rot="20580000">
            <a:off x="4691380" y="5278120"/>
            <a:ext cx="1288415" cy="128841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19405" y="140335"/>
            <a:ext cx="6474460" cy="890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</a:rPr>
              <a:t>Q:What colors are they?</a:t>
            </a:r>
            <a:endParaRPr lang="zh-CN" altLang="en-US" sz="4400">
              <a:latin typeface="+mj-ea"/>
              <a:ea typeface="+mj-ea"/>
            </a:endParaRPr>
          </a:p>
        </p:txBody>
      </p:sp>
      <p:pic>
        <p:nvPicPr>
          <p:cNvPr id="28" name="图片 27" descr="羽毛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20580000">
            <a:off x="4439285" y="7108825"/>
            <a:ext cx="914400" cy="914400"/>
          </a:xfrm>
          <a:prstGeom prst="rect">
            <a:avLst/>
          </a:prstGeom>
        </p:spPr>
      </p:pic>
    </p:spTree>
    <p:custDataLst>
      <p:tags r:id="rId3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green.</a:t>
            </a:r>
            <a:endParaRPr lang="en-US" altLang="zh-CN"/>
          </a:p>
        </p:txBody>
      </p:sp>
      <p:pic>
        <p:nvPicPr>
          <p:cNvPr id="5" name="内容占位符 4" descr="屏幕截图 2025-03-28 1825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010" y="1049655"/>
            <a:ext cx="4915535" cy="6873240"/>
          </a:xfrm>
          <a:prstGeom prst="rect">
            <a:avLst/>
          </a:prstGeom>
        </p:spPr>
      </p:pic>
      <p:pic>
        <p:nvPicPr>
          <p:cNvPr id="8" name="图片 7" descr="羽毛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sp>
        <p:nvSpPr>
          <p:cNvPr id="3" name="文本框 2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yellow.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55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315" y="1049655"/>
            <a:ext cx="486156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red.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70" y="1049655"/>
            <a:ext cx="474281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blue.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45" y="1049655"/>
            <a:ext cx="471170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purple.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1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530" y="1049655"/>
            <a:ext cx="472313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pink.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2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235" y="1049655"/>
            <a:ext cx="487108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brown.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580" y="1049655"/>
            <a:ext cx="4684395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green.</a:t>
            </a:r>
            <a:endParaRPr lang="en-US" altLang="zh-CN"/>
          </a:p>
        </p:txBody>
      </p:sp>
      <p:pic>
        <p:nvPicPr>
          <p:cNvPr id="5" name="内容占位符 4" descr="屏幕截图 2025-03-28 1825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010" y="1049655"/>
            <a:ext cx="4915535" cy="6873240"/>
          </a:xfrm>
          <a:prstGeom prst="rect">
            <a:avLst/>
          </a:prstGeom>
        </p:spPr>
      </p:pic>
      <p:pic>
        <p:nvPicPr>
          <p:cNvPr id="8" name="图片 7" descr="羽毛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453505" cy="1019175"/>
          </a:xfrm>
        </p:spPr>
        <p:txBody>
          <a:bodyPr/>
          <a:p>
            <a:r>
              <a:rPr lang="en-US" altLang="zh-CN"/>
              <a:t>This bird is orange.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845" y="1049655"/>
            <a:ext cx="476250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gray.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4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1049655"/>
            <a:ext cx="472059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170295" cy="1459865"/>
          </a:xfrm>
        </p:spPr>
        <p:txBody>
          <a:bodyPr/>
          <a:p>
            <a:r>
              <a:rPr lang="en-US" altLang="zh-CN"/>
              <a:t>This bird is many colors.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5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0" y="1049655"/>
            <a:ext cx="4758690" cy="6873240"/>
          </a:xfrm>
          <a:prstGeom prst="rect">
            <a:avLst/>
          </a:prstGeom>
        </p:spPr>
      </p:pic>
      <p:sp>
        <p:nvSpPr>
          <p:cNvPr id="5" name="文本框 4">
            <a:hlinkClick r:id="rId4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yellow.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55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315" y="1049655"/>
            <a:ext cx="486156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red.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70" y="1049655"/>
            <a:ext cx="474281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blue.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0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245" y="1049655"/>
            <a:ext cx="471170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purple.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1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530" y="1049655"/>
            <a:ext cx="472313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pink.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2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1235" y="1049655"/>
            <a:ext cx="487108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This bird is brown.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4580" y="1049655"/>
            <a:ext cx="4684395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265" y="8006080"/>
            <a:ext cx="6453505" cy="1019175"/>
          </a:xfrm>
        </p:spPr>
        <p:txBody>
          <a:bodyPr/>
          <a:p>
            <a:r>
              <a:rPr lang="en-US" altLang="zh-CN"/>
              <a:t>This bird is orange.</a:t>
            </a:r>
            <a:endParaRPr lang="en-US" altLang="zh-CN"/>
          </a:p>
        </p:txBody>
      </p:sp>
      <p:pic>
        <p:nvPicPr>
          <p:cNvPr id="8" name="图片 7" descr="羽毛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1140000">
            <a:off x="4772660" y="8865235"/>
            <a:ext cx="914400" cy="914400"/>
          </a:xfrm>
          <a:prstGeom prst="rect">
            <a:avLst/>
          </a:prstGeom>
        </p:spPr>
      </p:pic>
      <p:pic>
        <p:nvPicPr>
          <p:cNvPr id="4" name="内容占位符 3" descr="屏幕截图 2025-03-28 18263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845" y="1049655"/>
            <a:ext cx="4762500" cy="68732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77939,21578031,50026982],&quot;65&quot;:[20205081]}"/>
</p:tagLst>
</file>

<file path=ppt/tags/tag85.xml><?xml version="1.0" encoding="utf-8"?>
<p:tagLst xmlns:p="http://schemas.openxmlformats.org/presentationml/2006/main">
  <p:tag name="resource_record_key" val="{&quot;10&quot;:[21577939,21578031,50026982],&quot;65&quot;:[20205081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WPS 演示</Application>
  <PresentationFormat>宽屏</PresentationFormat>
  <Paragraphs>66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微软雅黑</vt:lpstr>
      <vt:lpstr>Arial Unicode MS</vt:lpstr>
      <vt:lpstr>WPS</vt:lpstr>
      <vt:lpstr>PowerPoint 演示文稿</vt:lpstr>
      <vt:lpstr>This bird is green.</vt:lpstr>
      <vt:lpstr>This bird is yellow.</vt:lpstr>
      <vt:lpstr>This bird is red.</vt:lpstr>
      <vt:lpstr>This bird is blue.</vt:lpstr>
      <vt:lpstr>This bird is purple.</vt:lpstr>
      <vt:lpstr>This bird is pink.</vt:lpstr>
      <vt:lpstr>This bird is brown.</vt:lpstr>
      <vt:lpstr>This bird is orange.</vt:lpstr>
      <vt:lpstr>This bird is gray.</vt:lpstr>
      <vt:lpstr>This bird is many colors.</vt:lpstr>
      <vt:lpstr>PowerPoint 演示文稿</vt:lpstr>
      <vt:lpstr>This bird is green.</vt:lpstr>
      <vt:lpstr>This bird is yellow.</vt:lpstr>
      <vt:lpstr>This bird is red.</vt:lpstr>
      <vt:lpstr>This bird is blue.</vt:lpstr>
      <vt:lpstr>This bird is purple.</vt:lpstr>
      <vt:lpstr>This bird is pink.</vt:lpstr>
      <vt:lpstr>This bird is brown.</vt:lpstr>
      <vt:lpstr>This bird is orange.</vt:lpstr>
      <vt:lpstr>This bird is gray.</vt:lpstr>
      <vt:lpstr>This bird is many colors.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Linda.璽</cp:lastModifiedBy>
  <cp:revision>162</cp:revision>
  <dcterms:created xsi:type="dcterms:W3CDTF">2019-06-19T02:08:00Z</dcterms:created>
  <dcterms:modified xsi:type="dcterms:W3CDTF">2025-03-31T13:49:08Z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83B536A5E9974C32B42FC312A2FCD06F_11</vt:lpwstr>
  </property>
</Properties>
</file>